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464" r:id="rId2"/>
    <p:sldId id="465" r:id="rId3"/>
    <p:sldId id="466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Tempest (2022.06.29)" id="{501AC12D-026E-464B-972B-24E81AF5AB1E}">
          <p14:sldIdLst>
            <p14:sldId id="464"/>
            <p14:sldId id="465"/>
            <p14:sldId id="466"/>
          </p14:sldIdLst>
        </p14:section>
        <p14:section name="Default Section" id="{5C083C5D-48AF-F74A-8845-D2E8542D5D7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E8A3F3-6EAB-5651-D5B6-BCCF61362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5" y="643466"/>
            <a:ext cx="4178299" cy="5571066"/>
          </a:xfrm>
          <a:prstGeom prst="rect">
            <a:avLst/>
          </a:prstGeom>
        </p:spPr>
      </p:pic>
      <p:pic>
        <p:nvPicPr>
          <p:cNvPr id="5" name="Grafik 4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5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Wasser, Gruppe, Personen enthält.&#10;&#10;Automatisch generierte Beschreibung">
            <a:extLst>
              <a:ext uri="{FF2B5EF4-FFF2-40B4-BE49-F238E27FC236}">
                <a16:creationId xmlns:a16="http://schemas.microsoft.com/office/drawing/2014/main" id="{4ADE4197-79EA-127E-7DEC-9AFAB4487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r="13412" b="2"/>
          <a:stretch/>
        </p:blipFill>
        <p:spPr>
          <a:xfrm>
            <a:off x="5018351" y="10"/>
            <a:ext cx="4887649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7" name="Grafik 6" descr="Ein Bild, das dunkel, Arm enthält.&#10;&#10;Automatisch generierte Beschreibung">
            <a:extLst>
              <a:ext uri="{FF2B5EF4-FFF2-40B4-BE49-F238E27FC236}">
                <a16:creationId xmlns:a16="http://schemas.microsoft.com/office/drawing/2014/main" id="{D6D62225-77E7-0E66-E00A-67A5300376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" r="22574"/>
          <a:stretch/>
        </p:blipFill>
        <p:spPr>
          <a:xfrm>
            <a:off x="20" y="4069976"/>
            <a:ext cx="2872436" cy="2788023"/>
          </a:xfrm>
          <a:prstGeom prst="rect">
            <a:avLst/>
          </a:prstGeom>
        </p:spPr>
      </p:pic>
      <p:pic>
        <p:nvPicPr>
          <p:cNvPr id="11" name="Grafik 10" descr="Ein Bild, das Sport enthält.&#10;&#10;Automatisch generierte Beschreibung">
            <a:extLst>
              <a:ext uri="{FF2B5EF4-FFF2-40B4-BE49-F238E27FC236}">
                <a16:creationId xmlns:a16="http://schemas.microsoft.com/office/drawing/2014/main" id="{833CFF95-E9B2-D54D-5A23-39F818C50A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r="14050" b="-2"/>
          <a:stretch/>
        </p:blipFill>
        <p:spPr>
          <a:xfrm>
            <a:off x="3003161" y="3257176"/>
            <a:ext cx="3891138" cy="360082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DB3E11-D78B-90B3-472F-371B87A52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r="11031" b="2"/>
          <a:stretch/>
        </p:blipFill>
        <p:spPr>
          <a:xfrm>
            <a:off x="20" y="10"/>
            <a:ext cx="4887629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CF7FB2-CAB3-95FD-14D8-E634B7C916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4" r="20390"/>
          <a:stretch/>
        </p:blipFill>
        <p:spPr>
          <a:xfrm>
            <a:off x="7025005" y="4069976"/>
            <a:ext cx="2880995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0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B60F229-5ED2-0009-F6EF-729EB15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r="12827" b="2"/>
          <a:stretch/>
        </p:blipFill>
        <p:spPr>
          <a:xfrm>
            <a:off x="5018351" y="10"/>
            <a:ext cx="4887649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E022E6-FA20-F253-74DC-8CEDF5CDA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9"/>
          <a:stretch/>
        </p:blipFill>
        <p:spPr>
          <a:xfrm>
            <a:off x="20" y="4069976"/>
            <a:ext cx="2872436" cy="2788023"/>
          </a:xfrm>
          <a:prstGeom prst="rect">
            <a:avLst/>
          </a:prstGeom>
        </p:spPr>
      </p:pic>
      <p:pic>
        <p:nvPicPr>
          <p:cNvPr id="3" name="Grafik 2" descr="Ein Bild, das Person, Sport enthält.&#10;&#10;Automatisch generierte Beschreibung">
            <a:extLst>
              <a:ext uri="{FF2B5EF4-FFF2-40B4-BE49-F238E27FC236}">
                <a16:creationId xmlns:a16="http://schemas.microsoft.com/office/drawing/2014/main" id="{FB81920B-8F04-1E3F-4C42-11E227043F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18755" b="-2"/>
          <a:stretch/>
        </p:blipFill>
        <p:spPr>
          <a:xfrm>
            <a:off x="3003161" y="3257176"/>
            <a:ext cx="3891138" cy="36008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5851E84-F5A9-3FAA-2A95-2A12EE3805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8" r="5407" b="2"/>
          <a:stretch/>
        </p:blipFill>
        <p:spPr>
          <a:xfrm>
            <a:off x="20" y="10"/>
            <a:ext cx="4887629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458BDEE-C76B-FDC1-61F7-06940B187E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r="18763"/>
          <a:stretch/>
        </p:blipFill>
        <p:spPr>
          <a:xfrm>
            <a:off x="7025005" y="4069976"/>
            <a:ext cx="2880995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1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2023-11-10T14:32:08Z</dcterms:modified>
</cp:coreProperties>
</file>